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9" r:id="rId12"/>
    <p:sldId id="268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49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95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28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593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978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401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04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28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123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995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88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AAA2-8E11-4F3A-823B-A991C1763A1C}" type="datetimeFigureOut">
              <a:rPr lang="pl-PL" smtClean="0"/>
              <a:t>2021-10-27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92BEF-EF1F-44F2-8D6C-6CC796C0A1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048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4653136"/>
            <a:ext cx="7772400" cy="1470025"/>
          </a:xfrm>
        </p:spPr>
        <p:txBody>
          <a:bodyPr>
            <a:normAutofit/>
          </a:bodyPr>
          <a:lstStyle/>
          <a:p>
            <a:r>
              <a:rPr lang="pl-PL" b="1" i="1" dirty="0" smtClean="0"/>
              <a:t>…. raz jeszcze, wróćmy pamięcią do tamtych dni..</a:t>
            </a:r>
            <a:endParaRPr lang="pl-PL" b="1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1340768"/>
            <a:ext cx="6400800" cy="1752600"/>
          </a:xfrm>
        </p:spPr>
        <p:txBody>
          <a:bodyPr>
            <a:noAutofit/>
          </a:bodyPr>
          <a:lstStyle/>
          <a:p>
            <a:r>
              <a:rPr lang="pl-PL" sz="4800" b="1" i="1" dirty="0">
                <a:solidFill>
                  <a:schemeClr val="tx1"/>
                </a:solidFill>
              </a:rPr>
              <a:t>F</a:t>
            </a:r>
            <a:r>
              <a:rPr lang="pl-PL" sz="4800" b="1" i="1" dirty="0" smtClean="0">
                <a:solidFill>
                  <a:schemeClr val="tx1"/>
                </a:solidFill>
              </a:rPr>
              <a:t>otografie </a:t>
            </a:r>
            <a:r>
              <a:rPr lang="pl-PL" sz="4800" b="1" i="1" dirty="0">
                <a:solidFill>
                  <a:schemeClr val="tx1"/>
                </a:solidFill>
              </a:rPr>
              <a:t>to kęsy czasu, które można wziąć do </a:t>
            </a:r>
            <a:r>
              <a:rPr lang="pl-PL" sz="4800" b="1" i="1" dirty="0" smtClean="0">
                <a:solidFill>
                  <a:schemeClr val="tx1"/>
                </a:solidFill>
              </a:rPr>
              <a:t>ręki, a więc….</a:t>
            </a:r>
            <a:endParaRPr lang="pl-PL" sz="4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332656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… czas wolny nie spędzano  samotnie przed TV, ale wśród </a:t>
            </a:r>
            <a:r>
              <a:rPr lang="pl-PL" sz="2800" dirty="0" smtClean="0"/>
              <a:t>znajomych </a:t>
            </a:r>
            <a:r>
              <a:rPr lang="pl-PL" sz="2800" dirty="0" smtClean="0"/>
              <a:t>… 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16832"/>
            <a:ext cx="4881118" cy="341112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316463"/>
            <a:ext cx="2755126" cy="49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4791788" cy="313982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16496"/>
            <a:ext cx="4800379" cy="302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3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5400600" cy="331494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73016"/>
            <a:ext cx="4824536" cy="30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04" y="1772816"/>
            <a:ext cx="5838825" cy="164782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95536" y="39824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/>
              <a:t>… wędkując, lub spacerując…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861048"/>
            <a:ext cx="4572001" cy="27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86886" y="285769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… a twarz kobiety nie zdobił makijaż, a najszczerszy uśmiech.</a:t>
            </a:r>
            <a:endParaRPr lang="pl-PL" sz="2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55505"/>
            <a:ext cx="3105818" cy="515719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28800"/>
            <a:ext cx="4248472" cy="421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1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34333" y="980728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u="sng" dirty="0" smtClean="0"/>
              <a:t>Bibliografia</a:t>
            </a:r>
            <a:r>
              <a:rPr lang="pl-PL" sz="2400" dirty="0" smtClean="0"/>
              <a:t>:</a:t>
            </a:r>
          </a:p>
          <a:p>
            <a:endParaRPr lang="pl-PL" sz="2400" dirty="0"/>
          </a:p>
          <a:p>
            <a:r>
              <a:rPr lang="pl-PL" sz="2400" dirty="0" smtClean="0"/>
              <a:t>Archiwum własne Państwa:</a:t>
            </a:r>
          </a:p>
          <a:p>
            <a:endParaRPr lang="pl-PL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Bartkowiak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Jonkisz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Gołąbek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Wnęk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Antonik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Kus</a:t>
            </a:r>
          </a:p>
        </p:txBody>
      </p:sp>
    </p:spTree>
    <p:extLst>
      <p:ext uri="{BB962C8B-B14F-4D97-AF65-F5344CB8AC3E}">
        <p14:creationId xmlns:p14="http://schemas.microsoft.com/office/powerpoint/2010/main" val="11996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23528" y="260648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Do czasów kiedy budynki nie potrzebowały przepychu i blasku…</a:t>
            </a:r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2651864" cy="407707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184645" y="5658450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Kościół </a:t>
            </a:r>
            <a:br>
              <a:rPr lang="pl-PL" sz="2800" dirty="0" smtClean="0"/>
            </a:br>
            <a:r>
              <a:rPr lang="pl-PL" sz="2800" dirty="0" smtClean="0"/>
              <a:t>w Komorowicach</a:t>
            </a:r>
            <a:endParaRPr lang="pl-PL" sz="2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77783"/>
            <a:ext cx="2715876" cy="422108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436096" y="573325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Kolej linowa „Szyndzielnia”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8031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04664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… gdzie beztroskie dzieciństwo wypełniało każda chwilę.. 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2911561" cy="429309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18536"/>
            <a:ext cx="5171609" cy="37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4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88640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….. a jako środek transportu nie dominował samochód  lecz koń…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92696"/>
            <a:ext cx="3322021" cy="530120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677806" cy="31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2712" y="11663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… </a:t>
            </a:r>
            <a:r>
              <a:rPr lang="pl-PL" sz="2800" dirty="0" smtClean="0"/>
              <a:t>gdzie Ślub był podstawą wspólnego życia… 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9862"/>
            <a:ext cx="2941346" cy="407707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76" y="420325"/>
            <a:ext cx="4521232" cy="314807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37" y="4005064"/>
            <a:ext cx="5382142" cy="252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2606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… na wiele, wiele lat…</a:t>
            </a:r>
            <a:endParaRPr lang="pl-PL" sz="36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4664"/>
            <a:ext cx="2534928" cy="458112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41" y="1844824"/>
            <a:ext cx="2417315" cy="458112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331435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.. </a:t>
            </a:r>
            <a:r>
              <a:rPr lang="pl-PL" sz="2800" dirty="0"/>
              <a:t>g</a:t>
            </a:r>
            <a:r>
              <a:rPr lang="pl-PL" sz="2800" dirty="0" smtClean="0"/>
              <a:t>dzie wojsko rozdzielało wiele zakochanych par..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08720"/>
            <a:ext cx="4153080" cy="273630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16" y="2247048"/>
            <a:ext cx="4144994" cy="27959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31" y="4221088"/>
            <a:ext cx="3875878" cy="231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94268"/>
            <a:ext cx="3233598" cy="494116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39552" y="260648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.. praca nie należała do najłatwiejszych… 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2" y="2636912"/>
            <a:ext cx="336443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47256" y="796001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… a w sklepach nie używano gotówki, czy kredytowych kart… </a:t>
            </a:r>
            <a:endParaRPr lang="pl-PL" sz="28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2808312" cy="39099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14" y="2708920"/>
            <a:ext cx="5750397" cy="281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144</Words>
  <Application>Microsoft Office PowerPoint</Application>
  <PresentationFormat>Pokaz na ekranie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…. raz jeszcze, wróćmy pamięcią do tamtych dni..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…. raz jeszcze, wróćmy pamięcią do tamtych dni..</dc:title>
  <dc:creator>Wiktor</dc:creator>
  <cp:lastModifiedBy>Wiktor</cp:lastModifiedBy>
  <cp:revision>6</cp:revision>
  <dcterms:created xsi:type="dcterms:W3CDTF">2021-10-27T16:35:38Z</dcterms:created>
  <dcterms:modified xsi:type="dcterms:W3CDTF">2021-10-27T17:31:11Z</dcterms:modified>
</cp:coreProperties>
</file>