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FEF2-3603-4829-82A4-3BA6A812FCC7}" type="datetimeFigureOut">
              <a:rPr lang="pl-PL" smtClean="0"/>
              <a:t>26.10.2021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5789-E1DF-44B0-B32E-2608D72D010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.beskidia.pl/bielsko_-_biala_historia_miasta.html" TargetMode="External"/><Relationship Id="rId2" Type="http://schemas.openxmlformats.org/officeDocument/2006/relationships/hyperlink" Target="https://pl.wikipedia.org/wiki/Historia_Bielska-Bia&#322;e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elskobialadzisiaj.pl/zamek-sulkowskich-zmuzeum" TargetMode="External"/><Relationship Id="rId4" Type="http://schemas.openxmlformats.org/officeDocument/2006/relationships/hyperlink" Target="http://it.bielsko.pl/herb-bielska-i-bialej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region.beskidia.pl/bielsko_-_biala_zabytki_zamek_ksiazat_sulkowskich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Na zdjęciu logo jubileuszu połączenia Bielska i Biał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310432" cy="4829171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POWSTANIE MIASTA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BIELSKO-BIAŁA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1951r.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Bibliografia: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https://pl.wikipedia.org/wiki/Historia_Bielska-Białej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http://www.region.beskidia.pl/bielsko_-_biala_historia_miasta.html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http://it.bielsko.pl/herb-bielska-i-bialej/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http://www.bielskobialadzisiaj.pl/zamek-sulkowskich-zmuzeum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0"/>
            <a:ext cx="8643998" cy="2428868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Miasto Bielsko-Biała powstało z połączenia dwóch miast </a:t>
            </a:r>
            <a:r>
              <a:rPr lang="pl-PL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Bielska i Białej, które leżały po przeciwległych brzegach rzeki Biała.</a:t>
            </a:r>
            <a:br>
              <a:rPr lang="pl-PL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Granica miast, regionów i pańs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21377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BIELSKO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525963"/>
          </a:xfrm>
        </p:spPr>
        <p:txBody>
          <a:bodyPr>
            <a:noAutofit/>
          </a:bodyPr>
          <a:lstStyle/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 powstaniu Bielska można dowiedzieć się z wielu legend. Gustaw Morcinek spisał legendę, która mówiła, iż w miejscu dzisiejszego </a:t>
            </a:r>
            <a:r>
              <a:rPr lang="pl-PL" sz="1800" u="sng" dirty="0">
                <a:latin typeface="Times New Roman" pitchFamily="18" charset="0"/>
                <a:cs typeface="Times New Roman" pitchFamily="18" charset="0"/>
                <a:hlinkClick r:id="rId2"/>
              </a:rPr>
              <a:t>Zamku Sułkowskich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niegdyś przebywali zbójnicy, którzy napadali na kupców i handlowców bursztynu zmierzających w stronę Bałtyku. Dopiero za czasów Bolesława Śmiałego zamek zbójnicki został zdobyty przez sąsiadów. Od tamtego czasu o miejscu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tym zapomniano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. Dopiero książę cieszyński Kazimierz, podczas polowania odkrył je na nowo i rozkazał wybudować tam książęcy zamek, a na jednej ze ścian wymalować postać herszta-rozbójnika.</a:t>
            </a:r>
          </a:p>
        </p:txBody>
      </p:sp>
      <p:pic>
        <p:nvPicPr>
          <p:cNvPr id="16386" name="Picture 2" descr="https://upload.wikimedia.org/wikipedia/commons/7/7d/Herb_Bielska_16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00174"/>
            <a:ext cx="337544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Zamek Książąt Sułkowskich 100lat temu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556978" cy="472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Zamek Książąt Sułkowskich dzisiaj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7410" name="Picture 2" descr="Zamek Sułkowskich z muzeum • Przewodnik po Bielsku-Biał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401059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Miasto Bielsko zostało kilkukrotnie zniszczone a także spalone, przez co musiało prawie w całości zostać zbudowane na nowo. Nowe budynku były już murowane, a miasto dzięki rozwojowi przemysłu – wyrobu tkanin zaczęło się rozwijać. Powstały pierwsze fabryki, gazownia, oświetlano ulice, powstała elektryczna linia tramwajowa a także pojawiły się pierwsze telefony.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BIAŁA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początku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mała wieś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składająca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się z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 chat z czasem zaczęła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się rozwijać.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Mieszkańcy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od początku istnienia osady zajmowali się włókiennictwem oraz tkactwem. Dzięki dekretom i przywilejom jakie osada uzyskiwała mogli swoje upodobania rozwijać i ulepszać.</a:t>
            </a:r>
          </a:p>
        </p:txBody>
      </p:sp>
      <p:sp>
        <p:nvSpPr>
          <p:cNvPr id="18434" name="AutoShape 2" descr="https://upload.wikimedia.org/wikipedia/commons/6/6f/Biala_herb_stary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8436" name="Picture 4" descr="https://upload.wikimedia.org/wikipedia/commons/6/6f/Biala_herb_star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928802"/>
            <a:ext cx="432387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Biała nie dorównała nigdy Bielsku swoją dynamiką. Poza tym była to część o wiele uboższa. Jednakże w czasie rozbiorów w porównaniu do swojego sąsiada panował w niej wyjątkowy spokój i ostoja.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erb miasta | Urząd Miejski w Bielsku-Biał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000108"/>
            <a:ext cx="5214974" cy="521497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BIELSKO-BIAŁA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pl-PL" dirty="0" smtClean="0"/>
              <a:t>	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1951 Bielsko i Białą połączono w jeden organizm o nazwie „Bielsko-Biała”, co zdynamizowało jego rozwój przemysłowy. Wraz z gwałtownym rozwojem przemysłu i wzrostem liczby ludności zaistniała potrzeba budowy osiedli mieszkaniowych, powstało Studio Filmów Rysunkowych, które wyprodukowało słynne polskie kreskówki, takie jak Bolek i Lolek czy 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Reksio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, Teatr Lalek Banialuka, oraz Dom Kultury Włókniarzy.</a:t>
            </a:r>
            <a:endParaRPr lang="pl-PL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204</Words>
  <Application>Microsoft Office PowerPoint</Application>
  <PresentationFormat>Pokaz na ekranie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POWSTANIE MIASTA BIELSKO-BIAŁA 1951r.</vt:lpstr>
      <vt:lpstr>Miasto Bielsko-Biała powstało z połączenia dwóch miast Bielska i Białej, które leżały po przeciwległych brzegach rzeki Biała. </vt:lpstr>
      <vt:lpstr>BIELSKO</vt:lpstr>
      <vt:lpstr>Zamek Książąt Sułkowskich 100lat temu</vt:lpstr>
      <vt:lpstr>Zamek Książąt Sułkowskich dzisiaj</vt:lpstr>
      <vt:lpstr>Miasto Bielsko zostało kilkukrotnie zniszczone a także spalone, przez co musiało prawie w całości zostać zbudowane na nowo. Nowe budynku były już murowane, a miasto dzięki rozwojowi przemysłu – wyrobu tkanin zaczęło się rozwijać. Powstały pierwsze fabryki, gazownia, oświetlano ulice, powstała elektryczna linia tramwajowa a także pojawiły się pierwsze telefony.</vt:lpstr>
      <vt:lpstr>BIAŁA</vt:lpstr>
      <vt:lpstr>Biała nie dorównała nigdy Bielsku swoją dynamiką. Poza tym była to część o wiele uboższa. Jednakże w czasie rozbiorów w porównaniu do swojego sąsiada panował w niej wyjątkowy spokój i ostoja.</vt:lpstr>
      <vt:lpstr>BIELSKO-BIAŁA</vt:lpstr>
      <vt:lpstr>Bibliografia: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POWSTANIE MIASTA BIELSKO-BIAŁA 1951r.</dc:title>
  <dc:creator>mateusz</dc:creator>
  <cp:lastModifiedBy>mateusz</cp:lastModifiedBy>
  <cp:revision>7</cp:revision>
  <dcterms:created xsi:type="dcterms:W3CDTF">2021-10-26T13:12:30Z</dcterms:created>
  <dcterms:modified xsi:type="dcterms:W3CDTF">2021-10-26T14:13:34Z</dcterms:modified>
</cp:coreProperties>
</file>